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7" r:id="rId1"/>
  </p:sldMasterIdLst>
  <p:sldIdLst>
    <p:sldId id="256" r:id="rId2"/>
    <p:sldId id="270" r:id="rId3"/>
    <p:sldId id="295" r:id="rId4"/>
    <p:sldId id="293" r:id="rId5"/>
    <p:sldId id="294" r:id="rId6"/>
    <p:sldId id="292" r:id="rId7"/>
    <p:sldId id="291" r:id="rId8"/>
    <p:sldId id="296" r:id="rId9"/>
    <p:sldId id="297" r:id="rId10"/>
    <p:sldId id="290" r:id="rId11"/>
    <p:sldId id="289" r:id="rId12"/>
    <p:sldId id="288" r:id="rId13"/>
    <p:sldId id="287" r:id="rId14"/>
    <p:sldId id="286" r:id="rId15"/>
    <p:sldId id="268" r:id="rId16"/>
  </p:sldIdLst>
  <p:sldSz cx="12192000" cy="6858000"/>
  <p:notesSz cx="7019925" cy="9305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4442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295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992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98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1598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229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684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730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168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2A54C80-263E-416B-A8E0-580EDEADCBDC}" type="datetimeFigureOut">
              <a:rPr lang="en-US" smtClean="0"/>
              <a:t>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98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381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6331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77627" y="2034711"/>
            <a:ext cx="7766936" cy="20613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College Council</a:t>
            </a:r>
          </a:p>
        </p:txBody>
      </p:sp>
      <p:pic>
        <p:nvPicPr>
          <p:cNvPr id="4" name="Picture 3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6063" y="124968"/>
            <a:ext cx="1886375" cy="18863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157198" y="4536347"/>
            <a:ext cx="5404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February 18, 2021</a:t>
            </a:r>
          </a:p>
          <a:p>
            <a:pPr algn="ctr"/>
            <a:endParaRPr lang="en-US" sz="2400" dirty="0"/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82973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/>
          <a:lstStyle/>
          <a:p>
            <a:pPr algn="ctr"/>
            <a:r>
              <a:rPr lang="en-US" dirty="0"/>
              <a:t>Budget Development – Lisa Couch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463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District Wide Budget Development Committee – Lisa Couch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736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Institutional Effectiveness Committee (IEC) – Corey Marvin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900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Professional Development Committee – Corey Marvin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623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/>
          <a:lstStyle/>
          <a:p>
            <a:pPr algn="ctr"/>
            <a:r>
              <a:rPr lang="en-US" dirty="0"/>
              <a:t>Accreditation – Corey Marvin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7808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8230" y="5379514"/>
            <a:ext cx="10113645" cy="822960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The End</a:t>
            </a:r>
          </a:p>
        </p:txBody>
      </p:sp>
      <p:pic>
        <p:nvPicPr>
          <p:cNvPr id="6" name="Picture 5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1350" y="180374"/>
            <a:ext cx="312420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152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149" y="2942372"/>
            <a:ext cx="10058400" cy="914400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5300" dirty="0"/>
              <a:t>Reporting Committees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807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/>
          <a:lstStyle/>
          <a:p>
            <a:pPr algn="ctr"/>
            <a:r>
              <a:rPr lang="en-US" dirty="0"/>
              <a:t>Facilities – Cody Pauxtis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332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Safety &amp; Security – Kevin King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747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Technology Resource Team (TRT) – Mike Campbell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055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Student Success Support Programs (SSSP) – Heather Ostash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286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Incarcerated Students Education Program – Peter Fulks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982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149" y="3055279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Discussion Items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707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149" y="3055279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Associated Committees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99593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6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A5A5A5"/>
      </a:accent1>
      <a:accent2>
        <a:srgbClr val="000072"/>
      </a:accent2>
      <a:accent3>
        <a:srgbClr val="0070C0"/>
      </a:accent3>
      <a:accent4>
        <a:srgbClr val="A5A5A5"/>
      </a:accent4>
      <a:accent5>
        <a:srgbClr val="000099"/>
      </a:accent5>
      <a:accent6>
        <a:srgbClr val="0070C0"/>
      </a:accent6>
      <a:hlink>
        <a:srgbClr val="969696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13202</TotalTime>
  <Words>88</Words>
  <Application>Microsoft Office PowerPoint</Application>
  <PresentationFormat>Widescreen</PresentationFormat>
  <Paragraphs>16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Calibri</vt:lpstr>
      <vt:lpstr>Calibri Light</vt:lpstr>
      <vt:lpstr>Wingdings</vt:lpstr>
      <vt:lpstr>Retrospect</vt:lpstr>
      <vt:lpstr>College Council</vt:lpstr>
      <vt:lpstr>      Reporting Committees</vt:lpstr>
      <vt:lpstr>Facilities – Cody Pauxtis</vt:lpstr>
      <vt:lpstr>Safety &amp; Security – Kevin King</vt:lpstr>
      <vt:lpstr>Technology Resource Team (TRT) – Mike Campbell</vt:lpstr>
      <vt:lpstr>Student Success Support Programs (SSSP) – Heather Ostash</vt:lpstr>
      <vt:lpstr>Incarcerated Students Education Program – Peter Fulks</vt:lpstr>
      <vt:lpstr>Discussion Items</vt:lpstr>
      <vt:lpstr>Associated Committees</vt:lpstr>
      <vt:lpstr>Budget Development – Lisa Couch</vt:lpstr>
      <vt:lpstr>District Wide Budget Development Committee – Lisa Couch</vt:lpstr>
      <vt:lpstr>Institutional Effectiveness Committee (IEC) – Corey Marvin</vt:lpstr>
      <vt:lpstr>Professional Development Committee – Corey Marvin</vt:lpstr>
      <vt:lpstr>Accreditation – Corey Marvin</vt:lpstr>
      <vt:lpstr>The End</vt:lpstr>
    </vt:vector>
  </TitlesOfParts>
  <Company>Cerro Coso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Vision for the Future</dc:title>
  <dc:creator>Natalie Dorrell</dc:creator>
  <cp:lastModifiedBy>Jennifer Curtis</cp:lastModifiedBy>
  <cp:revision>90</cp:revision>
  <cp:lastPrinted>2016-05-02T20:11:30Z</cp:lastPrinted>
  <dcterms:created xsi:type="dcterms:W3CDTF">2016-04-19T18:59:44Z</dcterms:created>
  <dcterms:modified xsi:type="dcterms:W3CDTF">2021-02-16T17:44:15Z</dcterms:modified>
</cp:coreProperties>
</file>